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20"/>
  </p:notesMasterIdLst>
  <p:handoutMasterIdLst>
    <p:handoutMasterId r:id="rId21"/>
  </p:handoutMasterIdLst>
  <p:sldIdLst>
    <p:sldId id="439" r:id="rId2"/>
    <p:sldId id="442" r:id="rId3"/>
    <p:sldId id="459" r:id="rId4"/>
    <p:sldId id="460" r:id="rId5"/>
    <p:sldId id="461" r:id="rId6"/>
    <p:sldId id="463" r:id="rId7"/>
    <p:sldId id="447" r:id="rId8"/>
    <p:sldId id="446" r:id="rId9"/>
    <p:sldId id="448" r:id="rId10"/>
    <p:sldId id="449" r:id="rId11"/>
    <p:sldId id="451" r:id="rId12"/>
    <p:sldId id="452" r:id="rId13"/>
    <p:sldId id="453" r:id="rId14"/>
    <p:sldId id="454" r:id="rId15"/>
    <p:sldId id="455" r:id="rId16"/>
    <p:sldId id="456" r:id="rId17"/>
    <p:sldId id="458" r:id="rId18"/>
    <p:sldId id="464" r:id="rId19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10/27/2022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10/27/2022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10/27/2022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10/27/2022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data_dim1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print(data_dim1)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data_sum0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print(data_sum0)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  <a:endParaRPr lang="en-US" altLang="ko-KR" sz="16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46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43EDF6-A25C-79C8-6108-694D999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14" y="2100762"/>
            <a:ext cx="1762371" cy="52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1AFB7-534B-A3EE-6316-BF02BBCB3CDA}"/>
              </a:ext>
            </a:extLst>
          </p:cNvPr>
          <p:cNvSpPr txBox="1"/>
          <p:nvPr/>
        </p:nvSpPr>
        <p:spPr>
          <a:xfrm>
            <a:off x="1667976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4D126-05A7-DDE9-DD9E-2432BD6741C4}"/>
              </a:ext>
            </a:extLst>
          </p:cNvPr>
          <p:cNvSpPr txBox="1"/>
          <p:nvPr/>
        </p:nvSpPr>
        <p:spPr>
          <a:xfrm>
            <a:off x="6660232" y="266717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dim = 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2518D7-1F77-731D-72DD-99816B9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99" y="3217258"/>
            <a:ext cx="1762371" cy="52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509860-34FB-55AB-A5B8-A4BD8DB5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99" y="4359426"/>
            <a:ext cx="1762371" cy="18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2C30D8-782D-9587-4FA2-EE60958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661306"/>
            <a:ext cx="1762371" cy="523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62FE99-FC11-C8DC-E78B-E941427C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3661306"/>
            <a:ext cx="1047897" cy="523948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32D4F03-53A9-AA3B-3918-1DD3ED54AFEC}"/>
              </a:ext>
            </a:extLst>
          </p:cNvPr>
          <p:cNvSpPr/>
          <p:nvPr/>
        </p:nvSpPr>
        <p:spPr>
          <a:xfrm>
            <a:off x="1376448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E67F43A-AA4B-A2A4-D94A-577398225839}"/>
              </a:ext>
            </a:extLst>
          </p:cNvPr>
          <p:cNvSpPr/>
          <p:nvPr/>
        </p:nvSpPr>
        <p:spPr>
          <a:xfrm>
            <a:off x="1629012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27709CD-4234-3BEA-7F46-9EDB856B3010}"/>
              </a:ext>
            </a:extLst>
          </p:cNvPr>
          <p:cNvSpPr/>
          <p:nvPr/>
        </p:nvSpPr>
        <p:spPr>
          <a:xfrm>
            <a:off x="1935245" y="3231633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AD5CE6-3F84-E0E6-E0D0-18D821DFB2EE}"/>
              </a:ext>
            </a:extLst>
          </p:cNvPr>
          <p:cNvSpPr/>
          <p:nvPr/>
        </p:nvSpPr>
        <p:spPr>
          <a:xfrm>
            <a:off x="2241478" y="3231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230D00B9-03DD-69A5-0B62-7FA316B9AA05}"/>
              </a:ext>
            </a:extLst>
          </p:cNvPr>
          <p:cNvSpPr/>
          <p:nvPr/>
        </p:nvSpPr>
        <p:spPr>
          <a:xfrm>
            <a:off x="2547711" y="3224632"/>
            <a:ext cx="287566" cy="113411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E55D9FC-0D0B-5164-4F8E-5BB284DED009}"/>
              </a:ext>
            </a:extLst>
          </p:cNvPr>
          <p:cNvSpPr/>
          <p:nvPr/>
        </p:nvSpPr>
        <p:spPr>
          <a:xfrm rot="16200000">
            <a:off x="6580000" y="2812705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4077E78-6C0F-8155-B8EE-40C800633668}"/>
              </a:ext>
            </a:extLst>
          </p:cNvPr>
          <p:cNvSpPr/>
          <p:nvPr/>
        </p:nvSpPr>
        <p:spPr>
          <a:xfrm rot="16200000">
            <a:off x="6577309" y="2981261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DFC6FC3-9BD6-9CDD-7E5E-9DBD0D766D61}"/>
              </a:ext>
            </a:extLst>
          </p:cNvPr>
          <p:cNvSpPr/>
          <p:nvPr/>
        </p:nvSpPr>
        <p:spPr>
          <a:xfrm rot="16200000">
            <a:off x="6577849" y="3153047"/>
            <a:ext cx="287566" cy="188912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8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global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data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print("==========================")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'{data}\n')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return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dim=dim))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20, size=(3, 5))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412677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5.5.1 </a:t>
            </a:r>
            <a:r>
              <a:rPr lang="ko-KR" altLang="en-US" dirty="0"/>
              <a:t>행렬 합</a:t>
            </a:r>
            <a:r>
              <a:rPr lang="en-US" altLang="ko-KR" dirty="0"/>
              <a:t>/</a:t>
            </a:r>
            <a:r>
              <a:rPr lang="ko-KR" altLang="en-US" dirty="0"/>
              <a:t>평균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func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dim):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REDUCE_AVG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REDUCE_SUM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REDUCE_MAX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data_reduce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REDUCE_MIN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AF92AE-F14A-9EC7-C6F0-8C7256A19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34"/>
          <a:stretch/>
        </p:blipFill>
        <p:spPr>
          <a:xfrm>
            <a:off x="4872982" y="2209428"/>
            <a:ext cx="1656184" cy="2686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301EC-F5D8-FFDE-076A-3EAB8321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921396"/>
            <a:ext cx="1455378" cy="33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data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(0, 100, 15).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(3, 5)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print(data)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print("=======================")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366003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002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002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2972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374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21414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5400000">
            <a:off x="7316950" y="2485528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9C8B598-8BDC-68C1-E1A3-49A4D46DB253}"/>
              </a:ext>
            </a:extLst>
          </p:cNvPr>
          <p:cNvSpPr/>
          <p:nvPr/>
        </p:nvSpPr>
        <p:spPr>
          <a:xfrm rot="5400000">
            <a:off x="7316950" y="2834962"/>
            <a:ext cx="287566" cy="162106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3CBF7-0BC6-D9E6-2CF8-956D90D3874F}"/>
              </a:ext>
            </a:extLst>
          </p:cNvPr>
          <p:cNvSpPr/>
          <p:nvPr/>
        </p:nvSpPr>
        <p:spPr>
          <a:xfrm>
            <a:off x="3419872" y="5082440"/>
            <a:ext cx="4585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</a:t>
            </a:r>
          </a:p>
        </p:txBody>
      </p:sp>
    </p:spTree>
    <p:extLst>
      <p:ext uri="{BB962C8B-B14F-4D97-AF65-F5344CB8AC3E}">
        <p14:creationId xmlns:p14="http://schemas.microsoft.com/office/powerpoint/2010/main" val="3525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16671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416671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406374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550390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C1B6F0-5579-BE7C-3D8F-CA68207F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80" y="3361556"/>
            <a:ext cx="4339384" cy="723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E23DC3-7469-D0A3-1175-7C5F583EB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04742"/>
            <a:ext cx="4339384" cy="7239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F52167-32F0-4B9C-EFDD-31EF42CF9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241" y="3243375"/>
            <a:ext cx="1428949" cy="53347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7427B0F-2FAE-6E88-5FD0-0FC59ABB9C7D}"/>
              </a:ext>
            </a:extLst>
          </p:cNvPr>
          <p:cNvSpPr/>
          <p:nvPr/>
        </p:nvSpPr>
        <p:spPr>
          <a:xfrm>
            <a:off x="2820524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71016EB-1E8D-42B4-6A8E-A599C6B91D22}"/>
              </a:ext>
            </a:extLst>
          </p:cNvPr>
          <p:cNvSpPr/>
          <p:nvPr/>
        </p:nvSpPr>
        <p:spPr>
          <a:xfrm>
            <a:off x="328793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EB51513-CAC7-0D27-059C-E689CC4150E1}"/>
              </a:ext>
            </a:extLst>
          </p:cNvPr>
          <p:cNvSpPr/>
          <p:nvPr/>
        </p:nvSpPr>
        <p:spPr>
          <a:xfrm>
            <a:off x="3744222" y="3243375"/>
            <a:ext cx="287566" cy="10542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0D43C-0FBE-AB9E-AFE8-E9FEA4798D10}"/>
              </a:ext>
            </a:extLst>
          </p:cNvPr>
          <p:cNvSpPr/>
          <p:nvPr/>
        </p:nvSpPr>
        <p:spPr>
          <a:xfrm>
            <a:off x="3419872" y="5082440"/>
            <a:ext cx="4968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SORT_EVERY_COLUMN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sort5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axis=0)</a:t>
            </a:r>
          </a:p>
        </p:txBody>
      </p:sp>
    </p:spTree>
    <p:extLst>
      <p:ext uri="{BB962C8B-B14F-4D97-AF65-F5344CB8AC3E}">
        <p14:creationId xmlns:p14="http://schemas.microsoft.com/office/powerpoint/2010/main" val="2005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5.5.2 </a:t>
            </a:r>
            <a:r>
              <a:rPr lang="ko-KR" altLang="en-US" dirty="0"/>
              <a:t>행렬 원소 정렬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['sort1','sort2','sort3','sort4','sort5','sort6']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D1681-7162-5AD7-295E-B4EEDB0E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045536"/>
            <a:ext cx="1505160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8FDD09-1E05-A11C-F09A-0FD6BF9E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45536"/>
            <a:ext cx="1522316" cy="2076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EED832-96DD-02B4-0CB5-71E576AAA955}"/>
              </a:ext>
            </a:extLst>
          </p:cNvPr>
          <p:cNvCxnSpPr/>
          <p:nvPr/>
        </p:nvCxnSpPr>
        <p:spPr>
          <a:xfrm>
            <a:off x="4572000" y="4035239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AFC668-3A8A-1AC9-8B97-2E5B6A9F0725}"/>
              </a:ext>
            </a:extLst>
          </p:cNvPr>
          <p:cNvCxnSpPr/>
          <p:nvPr/>
        </p:nvCxnSpPr>
        <p:spPr>
          <a:xfrm>
            <a:off x="4572000" y="4179255"/>
            <a:ext cx="360040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9A529F-CE17-B88F-9087-B76FC811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240484"/>
            <a:ext cx="1428949" cy="53347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87F1EFF-C9FE-11AB-B77D-23CC9E10A195}"/>
              </a:ext>
            </a:extLst>
          </p:cNvPr>
          <p:cNvSpPr/>
          <p:nvPr/>
        </p:nvSpPr>
        <p:spPr>
          <a:xfrm rot="16200000">
            <a:off x="1887265" y="2469865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BE3815FC-A766-A99B-1816-1AF663C3AF52}"/>
              </a:ext>
            </a:extLst>
          </p:cNvPr>
          <p:cNvSpPr/>
          <p:nvPr/>
        </p:nvSpPr>
        <p:spPr>
          <a:xfrm rot="16200000">
            <a:off x="1887266" y="2820742"/>
            <a:ext cx="287566" cy="170218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80DE9D-3793-A23D-849E-11AD30AB463C}"/>
              </a:ext>
            </a:extLst>
          </p:cNvPr>
          <p:cNvSpPr/>
          <p:nvPr/>
        </p:nvSpPr>
        <p:spPr>
          <a:xfrm>
            <a:off x="1403648" y="5094889"/>
            <a:ext cx="661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SORT_EVERY_ROW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+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SORT_DESCENDING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sort6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(data, axis=1)[:, ::-1]</a:t>
            </a:r>
          </a:p>
        </p:txBody>
      </p:sp>
    </p:spTree>
    <p:extLst>
      <p:ext uri="{BB962C8B-B14F-4D97-AF65-F5344CB8AC3E}">
        <p14:creationId xmlns:p14="http://schemas.microsoft.com/office/powerpoint/2010/main" val="5237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5.5.3 </a:t>
            </a:r>
            <a:r>
              <a:rPr lang="ko-KR" altLang="en-US" dirty="0"/>
              <a:t>행렬 축소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(3, 5)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3 * 5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행렬 랜덤으로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(m1)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m2 = m1.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() * 1000//10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*1000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하고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, 10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으로 나눈 몫을 취하면 </a:t>
            </a:r>
            <a:r>
              <a:rPr lang="en-US" altLang="ko-KR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0~100</a:t>
            </a:r>
            <a:r>
              <a:rPr lang="ko-KR" altLang="en-US" sz="14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의 난수 생성</a:t>
            </a:r>
            <a:endParaRPr lang="en-US" altLang="ko-KR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(m2)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607A66-1848-BA65-15F9-EAACEC4A0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55" y="3865612"/>
            <a:ext cx="4467849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‘</a:t>
            </a:r>
            <a:r>
              <a:rPr lang="ko-KR" altLang="en-US" sz="14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4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dirty="0">
                <a:latin typeface="ubuntu mono derivative powerline" panose="020B0509030602030204" pitchFamily="49" charset="0"/>
              </a:rPr>
              <a:t>)</a:t>
            </a:r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E0269E-9DFD-B5AE-7C2F-EFB7251A3BC3}"/>
              </a:ext>
            </a:extLst>
          </p:cNvPr>
          <p:cNvSpPr/>
          <p:nvPr/>
        </p:nvSpPr>
        <p:spPr>
          <a:xfrm>
            <a:off x="703548" y="3387556"/>
            <a:ext cx="8422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[1]//16,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[0]//16))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972AC-3A1E-4100-8EA5-581DE695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60102"/>
            <a:ext cx="2681592" cy="20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ret, 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150, 255,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('mask', masks)</a:t>
            </a:r>
          </a:p>
          <a:p>
            <a:endParaRPr lang="en-US" altLang="ko-KR" sz="14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masks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.split(masks)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('mask0', masks[0])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파랑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B)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('mask1', masks[1])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('mask2', masks[2])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단색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노랑의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R)</a:t>
            </a:r>
          </a:p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노란색은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 G B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기준으로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R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G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로 만들 수 있다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(0)</a:t>
            </a:r>
            <a:endParaRPr lang="ko-KR" altLang="en-US" sz="1400" b="0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1026" name="Picture 2" descr="RGB - 내위키">
            <a:extLst>
              <a:ext uri="{FF2B5EF4-FFF2-40B4-BE49-F238E27FC236}">
                <a16:creationId xmlns:a16="http://schemas.microsoft.com/office/drawing/2014/main" id="{C6BE1576-32FC-5BED-99CA-2403E72D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740214"/>
            <a:ext cx="1389078" cy="15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277021-6349-64BE-5A25-8BC4B059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991679"/>
            <a:ext cx="1340757" cy="1642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DA907-9E1A-4C06-34E4-303C8CA35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19" y="3991677"/>
            <a:ext cx="1340758" cy="1642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AF7CB5-7B4B-0D43-1AFB-8FE9E03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167" y="3991676"/>
            <a:ext cx="1340759" cy="16421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01F8E3-AAB9-D610-A51A-0B3A0A447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51" y="3991675"/>
            <a:ext cx="1340757" cy="16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(masks[0], masks[1])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bitwise_or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(masks[2],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('fg_mask2',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bitwise_not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fg_pass_mask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bg_pass_mask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35B53E-1148-0773-484A-DAD618A3C9FD}"/>
              </a:ext>
            </a:extLst>
          </p:cNvPr>
          <p:cNvGrpSpPr/>
          <p:nvPr/>
        </p:nvGrpSpPr>
        <p:grpSpPr>
          <a:xfrm>
            <a:off x="686326" y="3856718"/>
            <a:ext cx="3117324" cy="1642375"/>
            <a:chOff x="902384" y="3841320"/>
            <a:chExt cx="3117324" cy="164237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DA907-9E1A-4C06-34E4-303C8CA3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384" y="3841320"/>
              <a:ext cx="1340758" cy="164216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AF7CB5-7B4B-0D43-1AFB-8FE9E03A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8949" y="3841525"/>
              <a:ext cx="1340759" cy="16421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F026F9-2A4A-516C-078F-A0C4916B55AD}"/>
                </a:ext>
              </a:extLst>
            </p:cNvPr>
            <p:cNvSpPr txBox="1"/>
            <p:nvPr/>
          </p:nvSpPr>
          <p:spPr>
            <a:xfrm>
              <a:off x="231702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9DF450-A538-6529-FDED-909682A9991E}"/>
              </a:ext>
            </a:extLst>
          </p:cNvPr>
          <p:cNvGrpSpPr/>
          <p:nvPr/>
        </p:nvGrpSpPr>
        <p:grpSpPr>
          <a:xfrm>
            <a:off x="3879881" y="3856718"/>
            <a:ext cx="1698403" cy="1642169"/>
            <a:chOff x="4095939" y="3841320"/>
            <a:chExt cx="1698403" cy="1642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A119F61-5D69-FBA9-8708-666C4081D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3584" y="3841320"/>
              <a:ext cx="1340758" cy="16421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B72A1C-6515-9D41-E4F5-27C2967774D4}"/>
                </a:ext>
              </a:extLst>
            </p:cNvPr>
            <p:cNvSpPr txBox="1"/>
            <p:nvPr/>
          </p:nvSpPr>
          <p:spPr>
            <a:xfrm>
              <a:off x="4095939" y="44777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B828D5-D3E3-835F-9101-448F2EBD8A48}"/>
              </a:ext>
            </a:extLst>
          </p:cNvPr>
          <p:cNvGrpSpPr/>
          <p:nvPr/>
        </p:nvGrpSpPr>
        <p:grpSpPr>
          <a:xfrm>
            <a:off x="5652120" y="3863200"/>
            <a:ext cx="1682934" cy="1620289"/>
            <a:chOff x="5652120" y="3863200"/>
            <a:chExt cx="1682934" cy="1620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01F8E3-AAB9-D610-A51A-0B3A0A44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160" y="3863200"/>
              <a:ext cx="1322894" cy="162028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D23A1E-3340-04CE-6F34-88F082E222B0}"/>
                </a:ext>
              </a:extLst>
            </p:cNvPr>
            <p:cNvSpPr txBox="1"/>
            <p:nvPr/>
          </p:nvSpPr>
          <p:spPr>
            <a:xfrm>
              <a:off x="5652120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C8DDFC-6783-7A86-9772-2D89D03312B4}"/>
              </a:ext>
            </a:extLst>
          </p:cNvPr>
          <p:cNvGrpSpPr/>
          <p:nvPr/>
        </p:nvGrpSpPr>
        <p:grpSpPr>
          <a:xfrm>
            <a:off x="7404529" y="3863199"/>
            <a:ext cx="1686434" cy="1620290"/>
            <a:chOff x="7404529" y="3863199"/>
            <a:chExt cx="1686434" cy="162029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499AA1B-794C-60C7-9B1B-2697822A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8068" y="3863199"/>
              <a:ext cx="1322895" cy="162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5B7E03-22A6-EAF8-2C71-A6AFC88796E6}"/>
                </a:ext>
              </a:extLst>
            </p:cNvPr>
            <p:cNvSpPr txBox="1"/>
            <p:nvPr/>
          </p:nvSpPr>
          <p:spPr>
            <a:xfrm>
              <a:off x="7404529" y="448867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b="1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AFD1773-46D1-F37A-065F-2AA08412160B}"/>
              </a:ext>
            </a:extLst>
          </p:cNvPr>
          <p:cNvGrpSpPr/>
          <p:nvPr/>
        </p:nvGrpSpPr>
        <p:grpSpPr>
          <a:xfrm>
            <a:off x="7768068" y="1628503"/>
            <a:ext cx="1332640" cy="2100385"/>
            <a:chOff x="7768068" y="1628503"/>
            <a:chExt cx="1332640" cy="2100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40A56F-6C9B-8534-5891-9897FE12E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8068" y="1628503"/>
              <a:ext cx="1332640" cy="1632226"/>
            </a:xfrm>
            <a:prstGeom prst="rect">
              <a:avLst/>
            </a:prstGeom>
          </p:spPr>
        </p:pic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1A570BB-0DAF-9D3F-7369-6CCE03CB873E}"/>
                </a:ext>
              </a:extLst>
            </p:cNvPr>
            <p:cNvSpPr/>
            <p:nvPr/>
          </p:nvSpPr>
          <p:spPr>
            <a:xfrm rot="10800000">
              <a:off x="8321503" y="3368848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9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관심영역 지정 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중심 좌표 구하기</a:t>
            </a:r>
            <a:r>
              <a:rPr lang="en-US" altLang="ko-KR" sz="14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4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(H, W), (h, w)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icon_img.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[:2]</a:t>
            </a:r>
          </a:p>
          <a:p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x, y = (W-w)//2, (H-h)//2</a:t>
            </a:r>
          </a:p>
          <a:p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bg_img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[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y:y+h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, x:x+w]</a:t>
            </a:r>
          </a:p>
          <a:p>
            <a:r>
              <a:rPr lang="en-US" altLang="ko-KR" sz="14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400" b="0" dirty="0" err="1">
                <a:effectLst/>
                <a:latin typeface="ubuntu mono derivative powerline" panose="020B0509030602030204" pitchFamily="49" charset="0"/>
              </a:rPr>
              <a:t>roi</a:t>
            </a:r>
            <a:r>
              <a:rPr lang="en-US" altLang="ko-KR" sz="14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CF4850-70D6-1239-959D-FA4F59A0C967}"/>
              </a:ext>
            </a:extLst>
          </p:cNvPr>
          <p:cNvGrpSpPr/>
          <p:nvPr/>
        </p:nvGrpSpPr>
        <p:grpSpPr>
          <a:xfrm>
            <a:off x="1763688" y="3241883"/>
            <a:ext cx="5326360" cy="2209139"/>
            <a:chOff x="1763688" y="3241883"/>
            <a:chExt cx="5326360" cy="22091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A90032-0094-E925-F002-D3F23160A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3241883"/>
              <a:ext cx="3096344" cy="2209139"/>
            </a:xfrm>
            <a:prstGeom prst="rect">
              <a:avLst/>
            </a:prstGeom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B773F84-D226-395C-0450-EA749B230965}"/>
                </a:ext>
              </a:extLst>
            </p:cNvPr>
            <p:cNvSpPr/>
            <p:nvPr/>
          </p:nvSpPr>
          <p:spPr>
            <a:xfrm>
              <a:off x="2771800" y="373499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BCC7EFB-1EF1-88BF-E7E2-05C83C8B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920" y="3587215"/>
              <a:ext cx="1152128" cy="1411134"/>
            </a:xfrm>
            <a:prstGeom prst="rect">
              <a:avLst/>
            </a:prstGeom>
          </p:spPr>
        </p:pic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30D7C7BC-1266-6B0F-4D22-C8C07C844672}"/>
                </a:ext>
              </a:extLst>
            </p:cNvPr>
            <p:cNvSpPr/>
            <p:nvPr/>
          </p:nvSpPr>
          <p:spPr>
            <a:xfrm rot="16200000">
              <a:off x="5290964" y="4166432"/>
              <a:ext cx="216024" cy="360040"/>
            </a:xfrm>
            <a:prstGeom prst="downArrow">
              <a:avLst>
                <a:gd name="adj1" fmla="val 41026"/>
                <a:gd name="adj2" fmla="val 61367"/>
              </a:avLst>
            </a:prstGeom>
            <a:solidFill>
              <a:srgbClr val="FFFF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r>
              <a:rPr lang="en-US" altLang="ko-KR" dirty="0"/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AC27E-752B-7DB0-CA8D-8BD05110F949}"/>
              </a:ext>
            </a:extLst>
          </p:cNvPr>
          <p:cNvSpPr/>
          <p:nvPr/>
        </p:nvSpPr>
        <p:spPr>
          <a:xfrm>
            <a:off x="683568" y="196433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foreground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icon_img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fg_pass_mask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('foreground', foreground)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1AB995-37D7-3111-F8D8-307919768A62}"/>
              </a:ext>
            </a:extLst>
          </p:cNvPr>
          <p:cNvSpPr/>
          <p:nvPr/>
        </p:nvSpPr>
        <p:spPr>
          <a:xfrm>
            <a:off x="683568" y="2552518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Ubuntu Mono derivative Powerlin" panose="020B0509030602030204" pitchFamily="49" charset="0"/>
              </a:rPr>
              <a:t>background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bitwise_and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roi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mask=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bg_pass_mask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('background', background)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6A0EDD-8B33-1939-67AD-06C549E75D9F}"/>
              </a:ext>
            </a:extLst>
          </p:cNvPr>
          <p:cNvSpPr/>
          <p:nvPr/>
        </p:nvSpPr>
        <p:spPr>
          <a:xfrm>
            <a:off x="683568" y="3140703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 = </a:t>
            </a:r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add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(background, foreground)</a:t>
            </a: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56C8A-9051-AFFD-78AE-B126EFEA4DEE}"/>
              </a:ext>
            </a:extLst>
          </p:cNvPr>
          <p:cNvSpPr/>
          <p:nvPr/>
        </p:nvSpPr>
        <p:spPr>
          <a:xfrm>
            <a:off x="691858" y="3693644"/>
            <a:ext cx="8422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[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y:y+h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, x:x+w] =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dst</a:t>
            </a:r>
            <a:endParaRPr lang="en-US" altLang="ko-KR" sz="1400" dirty="0">
              <a:latin typeface="Ubuntu Mono derivative Powerlin" panose="020B0509030602030204" pitchFamily="49" charset="0"/>
            </a:endParaRPr>
          </a:p>
          <a:p>
            <a:r>
              <a:rPr lang="en-US" altLang="ko-KR" sz="1400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.</a:t>
            </a:r>
            <a:r>
              <a:rPr lang="en-US" altLang="ko-KR" sz="1400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imshow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('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origin_img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', </a:t>
            </a:r>
            <a:r>
              <a:rPr lang="en-US" altLang="ko-KR" sz="1400" dirty="0" err="1">
                <a:latin typeface="Ubuntu Mono derivative Powerlin" panose="020B0509030602030204" pitchFamily="49" charset="0"/>
              </a:rPr>
              <a:t>bg_img</a:t>
            </a:r>
            <a:r>
              <a:rPr lang="en-US" altLang="ko-KR" sz="1400" dirty="0">
                <a:latin typeface="Ubuntu Mono derivative Powerlin" panose="020B0509030602030204" pitchFamily="49" charset="0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26CA8D-EBC5-8F3E-93E7-B189E1B4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216862"/>
            <a:ext cx="1183002" cy="1448948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A494F8-AA27-8267-F5F2-9FA780CAD02F}"/>
              </a:ext>
            </a:extLst>
          </p:cNvPr>
          <p:cNvGrpSpPr/>
          <p:nvPr/>
        </p:nvGrpSpPr>
        <p:grpSpPr>
          <a:xfrm>
            <a:off x="755576" y="4216862"/>
            <a:ext cx="4539231" cy="1448950"/>
            <a:chOff x="755576" y="4216862"/>
            <a:chExt cx="4539231" cy="14489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B43B10-8333-5BAC-11A0-67E03CF0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16864"/>
              <a:ext cx="1183002" cy="144894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2E68B78-39ED-DEE5-054E-B213836D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7744" y="4216864"/>
              <a:ext cx="1183002" cy="144894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BFDC2E-97D0-4CA3-053D-51936D97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9912" y="4216862"/>
              <a:ext cx="1183003" cy="14489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4452E4-955A-DDEC-4328-72BFCFEFBF89}"/>
                </a:ext>
              </a:extLst>
            </p:cNvPr>
            <p:cNvSpPr txBox="1"/>
            <p:nvPr/>
          </p:nvSpPr>
          <p:spPr>
            <a:xfrm>
              <a:off x="1959144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872CD-A8BB-3F64-9BB5-141D811A1177}"/>
                </a:ext>
              </a:extLst>
            </p:cNvPr>
            <p:cNvSpPr txBox="1"/>
            <p:nvPr/>
          </p:nvSpPr>
          <p:spPr>
            <a:xfrm>
              <a:off x="3457647" y="4756670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5A68C6-D52A-BD9C-E915-96BC9316BBB6}"/>
                </a:ext>
              </a:extLst>
            </p:cNvPr>
            <p:cNvSpPr txBox="1"/>
            <p:nvPr/>
          </p:nvSpPr>
          <p:spPr>
            <a:xfrm>
              <a:off x="5006775" y="478744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9B2DD5C-D352-A3AB-1FFA-C03D4ED0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87966"/>
            <a:ext cx="5853214" cy="150194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F78530F3-B898-7606-752E-BC654809EAAF}"/>
              </a:ext>
            </a:extLst>
          </p:cNvPr>
          <p:cNvGrpSpPr/>
          <p:nvPr/>
        </p:nvGrpSpPr>
        <p:grpSpPr>
          <a:xfrm>
            <a:off x="755576" y="4216860"/>
            <a:ext cx="4536504" cy="1448950"/>
            <a:chOff x="755576" y="4216860"/>
            <a:chExt cx="4536504" cy="1448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A3EDE2-EDC2-2506-E086-A9D26D799238}"/>
                </a:ext>
              </a:extLst>
            </p:cNvPr>
            <p:cNvSpPr txBox="1"/>
            <p:nvPr/>
          </p:nvSpPr>
          <p:spPr>
            <a:xfrm>
              <a:off x="1956417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sz="14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48A07B-5622-30C7-437F-A896C6CD8D3A}"/>
                </a:ext>
              </a:extLst>
            </p:cNvPr>
            <p:cNvSpPr txBox="1"/>
            <p:nvPr/>
          </p:nvSpPr>
          <p:spPr>
            <a:xfrm>
              <a:off x="3454920" y="4741299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&amp;</a:t>
              </a:r>
              <a:endParaRPr lang="ko-KR" alt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C87BE-8A2B-8603-2F02-99FCD08195F0}"/>
                </a:ext>
              </a:extLst>
            </p:cNvPr>
            <p:cNvSpPr txBox="1"/>
            <p:nvPr/>
          </p:nvSpPr>
          <p:spPr>
            <a:xfrm>
              <a:off x="5004048" y="4772076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=</a:t>
              </a:r>
              <a:endParaRPr lang="ko-KR" altLang="en-US" b="1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C490713-5F66-1399-1D4E-89F063B4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576" y="4216861"/>
              <a:ext cx="1183003" cy="144894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65E0E79-FA5E-DC5F-8BE6-D3D15DE2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409" y="4216861"/>
              <a:ext cx="1183003" cy="144894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3C47E51-EB87-EA8D-C8E8-D997BA50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66345" y="4216860"/>
              <a:ext cx="1183004" cy="1448950"/>
            </a:xfrm>
            <a:prstGeom prst="rect">
              <a:avLst/>
            </a:prstGeom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00B37CA-BD6A-A603-5D7E-EA98D6CE5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407" y="4216860"/>
            <a:ext cx="1183003" cy="144894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6065C54-646F-DD53-2F89-60C923B7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8" y="4194025"/>
            <a:ext cx="5853214" cy="1501948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6CD61850-23A3-55E8-27DF-D4FA3C88F850}"/>
              </a:ext>
            </a:extLst>
          </p:cNvPr>
          <p:cNvGrpSpPr/>
          <p:nvPr/>
        </p:nvGrpSpPr>
        <p:grpSpPr>
          <a:xfrm>
            <a:off x="817346" y="4245758"/>
            <a:ext cx="2905661" cy="1401085"/>
            <a:chOff x="817346" y="4245758"/>
            <a:chExt cx="2905661" cy="140108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5A819D-3591-1E2B-8D95-2AF159463ED0}"/>
                </a:ext>
              </a:extLst>
            </p:cNvPr>
            <p:cNvSpPr txBox="1"/>
            <p:nvPr/>
          </p:nvSpPr>
          <p:spPr>
            <a:xfrm>
              <a:off x="1961270" y="474129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BDA50A-33CF-F67F-062B-4E63FDF53C80}"/>
                </a:ext>
              </a:extLst>
            </p:cNvPr>
            <p:cNvSpPr txBox="1"/>
            <p:nvPr/>
          </p:nvSpPr>
          <p:spPr>
            <a:xfrm>
              <a:off x="3434975" y="476163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=</a:t>
              </a:r>
              <a:endParaRPr lang="ko-KR" altLang="en-US" sz="2400" b="1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4CE6E2-102F-E94E-B19D-C6AEFD370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346" y="4245759"/>
              <a:ext cx="1143923" cy="1401084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FDC7036-E4AD-0D62-C9E4-72A1BE62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7484" y="4245758"/>
              <a:ext cx="1143924" cy="1401085"/>
            </a:xfrm>
            <a:prstGeom prst="rect">
              <a:avLst/>
            </a:prstGeom>
          </p:spPr>
        </p:pic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777F1B9-C4E8-D3D5-B11C-E4B7360825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2952" y="4245758"/>
            <a:ext cx="1141799" cy="139848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5F8FA21-5616-BCC9-4FF9-50E4A7E56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4" y="4183525"/>
            <a:ext cx="5853214" cy="1501948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B57527-FEB8-D376-1553-5F483F593FBB}"/>
              </a:ext>
            </a:extLst>
          </p:cNvPr>
          <p:cNvGrpSpPr/>
          <p:nvPr/>
        </p:nvGrpSpPr>
        <p:grpSpPr>
          <a:xfrm>
            <a:off x="4195237" y="3241413"/>
            <a:ext cx="4687908" cy="2209139"/>
            <a:chOff x="4195237" y="3241413"/>
            <a:chExt cx="4687908" cy="2209139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9A5E635-E762-9BBD-3BE6-952B2859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5237" y="3241413"/>
              <a:ext cx="3096344" cy="2209139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FCE68F4-5CEB-6904-4F5B-643D09310F80}"/>
                </a:ext>
              </a:extLst>
            </p:cNvPr>
            <p:cNvSpPr/>
            <p:nvPr/>
          </p:nvSpPr>
          <p:spPr>
            <a:xfrm>
              <a:off x="5203349" y="3734520"/>
              <a:ext cx="1125830" cy="1263359"/>
            </a:xfrm>
            <a:prstGeom prst="roundRect">
              <a:avLst>
                <a:gd name="adj" fmla="val 8489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C6F166-3640-0F5E-3E90-CDCF9BF6D5AF}"/>
                </a:ext>
              </a:extLst>
            </p:cNvPr>
            <p:cNvSpPr txBox="1"/>
            <p:nvPr/>
          </p:nvSpPr>
          <p:spPr>
            <a:xfrm>
              <a:off x="7308135" y="416131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+</a:t>
              </a:r>
              <a:endParaRPr lang="ko-KR" altLang="en-US" b="1" dirty="0"/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3CC0926-5D17-F071-C130-02CF278A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3665" y="3594889"/>
              <a:ext cx="1259480" cy="1542619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7E9A52E-B814-0768-3712-8DB1F74F6AAA}"/>
              </a:ext>
            </a:extLst>
          </p:cNvPr>
          <p:cNvGrpSpPr/>
          <p:nvPr/>
        </p:nvGrpSpPr>
        <p:grpSpPr>
          <a:xfrm>
            <a:off x="4115058" y="2976005"/>
            <a:ext cx="4964833" cy="2636544"/>
            <a:chOff x="4127001" y="2982150"/>
            <a:chExt cx="4964833" cy="263654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9993125-78CE-1F67-08D8-4E39BD02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001" y="2982150"/>
              <a:ext cx="4964833" cy="263654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B7FE951-72E3-711D-CFCF-F996C06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1846" y="2991623"/>
              <a:ext cx="3329702" cy="2523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10399</TotalTime>
  <Words>1673</Words>
  <Application>Microsoft Office PowerPoint</Application>
  <PresentationFormat>화면 슬라이드 쇼(16:10)</PresentationFormat>
  <Paragraphs>198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439</cp:revision>
  <cp:lastPrinted>2022-09-13T07:27:14Z</cp:lastPrinted>
  <dcterms:created xsi:type="dcterms:W3CDTF">2017-02-21T08:17:22Z</dcterms:created>
  <dcterms:modified xsi:type="dcterms:W3CDTF">2022-10-27T22:21:43Z</dcterms:modified>
</cp:coreProperties>
</file>